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192038" cy="35999738"/>
  <p:notesSz cx="6858000" cy="9144000"/>
  <p:custDataLst>
    <p:tags r:id="rId5"/>
  </p:custDataLst>
  <p:defaultTextStyle>
    <a:defPPr>
      <a:defRPr lang="en-US"/>
    </a:defPPr>
    <a:lvl1pPr marL="0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799889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599776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399664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199552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8999441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799330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599217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399106" algn="l" defTabSz="359977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9">
          <p15:clr>
            <a:srgbClr val="A4A3A4"/>
          </p15:clr>
        </p15:guide>
        <p15:guide id="2" orient="horz" pos="315">
          <p15:clr>
            <a:srgbClr val="A4A3A4"/>
          </p15:clr>
        </p15:guide>
        <p15:guide id="3" orient="horz" pos="22047">
          <p15:clr>
            <a:srgbClr val="A4A3A4"/>
          </p15:clr>
        </p15:guide>
        <p15:guide id="4" orient="horz">
          <p15:clr>
            <a:srgbClr val="A4A3A4"/>
          </p15:clr>
        </p15:guide>
        <p15:guide id="5" pos="334">
          <p15:clr>
            <a:srgbClr val="A4A3A4"/>
          </p15:clr>
        </p15:guide>
        <p15:guide id="6" pos="15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B"/>
    <a:srgbClr val="EFF3F7"/>
    <a:srgbClr val="D8E2EC"/>
    <a:srgbClr val="A6BBD2"/>
    <a:srgbClr val="FFFFFF"/>
    <a:srgbClr val="3E5B7A"/>
    <a:srgbClr val="27394D"/>
    <a:srgbClr val="46678C"/>
    <a:srgbClr val="8DA8C5"/>
    <a:srgbClr val="55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701" autoAdjust="0"/>
  </p:normalViewPr>
  <p:slideViewPr>
    <p:cSldViewPr snapToGrid="0" snapToObjects="1" showGuides="1">
      <p:cViewPr>
        <p:scale>
          <a:sx n="33" d="100"/>
          <a:sy n="33" d="100"/>
        </p:scale>
        <p:origin x="1566" y="-5082"/>
      </p:cViewPr>
      <p:guideLst>
        <p:guide orient="horz" pos="3629"/>
        <p:guide orient="horz" pos="315"/>
        <p:guide orient="horz" pos="22047"/>
        <p:guide orient="horz"/>
        <p:guide pos="334"/>
        <p:guide pos="15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1806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5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799889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599776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399664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199552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8999441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799330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599217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399106" algn="l" defTabSz="359977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8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91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46678C"/>
            </a:gs>
            <a:gs pos="50000">
              <a:srgbClr val="A6BBD2"/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4210144"/>
            <a:ext cx="25192038" cy="166665"/>
          </a:xfrm>
          <a:prstGeom prst="rect">
            <a:avLst/>
          </a:prstGeom>
          <a:solidFill>
            <a:srgbClr val="27394D"/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525423" y="4963886"/>
            <a:ext cx="24109830" cy="30035727"/>
          </a:xfrm>
          <a:prstGeom prst="roundRect">
            <a:avLst>
              <a:gd name="adj" fmla="val 3107"/>
            </a:avLst>
          </a:prstGeom>
          <a:solidFill>
            <a:srgbClr val="F7F9FB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4996" tIns="37497" rIns="74996" bIns="37497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" y="13039"/>
            <a:ext cx="25191771" cy="4197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3599776" rtl="0" eaLnBrk="1" latinLnBrk="0" hangingPunct="1">
        <a:spcBef>
          <a:spcPct val="0"/>
        </a:spcBef>
        <a:buNone/>
        <a:defRPr sz="72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349916" indent="-1349916" algn="l" defTabSz="3599776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4818" indent="-1124930" algn="l" defTabSz="3599776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49972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299609" indent="-899945" algn="l" defTabSz="3599776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99496" indent="-899945" algn="l" defTabSz="3599776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899385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699272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499161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299049" indent="-899945" algn="l" defTabSz="35997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889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77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9664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199552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8999441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9330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599217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399106" algn="l" defTabSz="3599776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7050" y="5407422"/>
            <a:ext cx="21597938" cy="4422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3599776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rtl="1"/>
            <a:r>
              <a:rPr lang="fa-IR" sz="5400" dirty="0">
                <a:solidFill>
                  <a:schemeClr val="tx1"/>
                </a:solidFill>
                <a:cs typeface="B Titr" pitchFamily="2" charset="-78"/>
              </a:rPr>
              <a:t>عنوان مقاله حداکثر در 12 کلمه با قلم </a:t>
            </a:r>
            <a:r>
              <a:rPr lang="fa-IR" sz="6600" dirty="0">
                <a:solidFill>
                  <a:schemeClr val="tx1"/>
                </a:solidFill>
                <a:cs typeface="B Titr" pitchFamily="2" charset="-78"/>
              </a:rPr>
              <a:t>{</a:t>
            </a:r>
            <a:r>
              <a:rPr lang="en-US" sz="6600" dirty="0">
                <a:solidFill>
                  <a:schemeClr val="tx1"/>
                </a:solidFill>
                <a:cs typeface="B Titr" pitchFamily="2" charset="-78"/>
              </a:rPr>
              <a:t>B </a:t>
            </a:r>
            <a:r>
              <a:rPr lang="en-US" sz="6600" dirty="0" err="1">
                <a:solidFill>
                  <a:schemeClr val="tx1"/>
                </a:solidFill>
                <a:cs typeface="B Titr" pitchFamily="2" charset="-78"/>
              </a:rPr>
              <a:t>Titr</a:t>
            </a:r>
            <a:r>
              <a:rPr lang="en-US" sz="6600" dirty="0">
                <a:solidFill>
                  <a:schemeClr val="tx1"/>
                </a:solidFill>
                <a:cs typeface="B Titr" pitchFamily="2" charset="-78"/>
              </a:rPr>
              <a:t> 54pt</a:t>
            </a:r>
            <a:r>
              <a:rPr lang="fa-IR" sz="6600" dirty="0">
                <a:solidFill>
                  <a:schemeClr val="tx1"/>
                </a:solidFill>
                <a:cs typeface="B Titr" pitchFamily="2" charset="-78"/>
              </a:rPr>
              <a:t> و</a:t>
            </a:r>
          </a:p>
          <a:p>
            <a:pPr rtl="1"/>
            <a:r>
              <a:rPr lang="fa-IR" sz="5400" b="1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Times new roman Bold 54pt</a:t>
            </a:r>
            <a:r>
              <a:rPr lang="fa-IR" sz="6600" dirty="0">
                <a:solidFill>
                  <a:schemeClr val="tx1"/>
                </a:solidFill>
                <a:cs typeface="B Titr" pitchFamily="2" charset="-78"/>
              </a:rPr>
              <a:t>}</a:t>
            </a:r>
            <a:endParaRPr lang="fa-IR" sz="3600" dirty="0">
              <a:solidFill>
                <a:schemeClr val="tx1"/>
              </a:solidFill>
              <a:cs typeface="B Nazanin" pitchFamily="2" charset="-78"/>
            </a:endParaRPr>
          </a:p>
          <a:p>
            <a:pPr rtl="1"/>
            <a:endParaRPr lang="en-US" sz="3000" dirty="0">
              <a:solidFill>
                <a:schemeClr val="tx1"/>
              </a:solidFill>
              <a:cs typeface="B Nazanin" pitchFamily="2" charset="-78"/>
            </a:endParaRPr>
          </a:p>
          <a:p>
            <a:pPr rtl="1"/>
            <a:r>
              <a:rPr lang="fa-IR" sz="3000" b="1" dirty="0">
                <a:solidFill>
                  <a:srgbClr val="3E5B7A"/>
                </a:solidFill>
                <a:cs typeface="B Nazanin" panose="00000400000000000000" pitchFamily="2" charset="-78"/>
              </a:rPr>
              <a:t>نام نویسنده اول</a:t>
            </a:r>
            <a:r>
              <a:rPr lang="fa-IR" sz="3000" b="1" baseline="30000" dirty="0">
                <a:solidFill>
                  <a:srgbClr val="3E5B7A"/>
                </a:solidFill>
                <a:cs typeface="B Nazanin" panose="00000400000000000000" pitchFamily="2" charset="-78"/>
              </a:rPr>
              <a:t>1</a:t>
            </a:r>
            <a:r>
              <a:rPr lang="fa-IR" sz="3000" b="1" dirty="0">
                <a:solidFill>
                  <a:srgbClr val="3E5B7A"/>
                </a:solidFill>
                <a:cs typeface="B Nazanin" panose="00000400000000000000" pitchFamily="2" charset="-78"/>
              </a:rPr>
              <a:t>، نام نویسنده دوم</a:t>
            </a:r>
            <a:r>
              <a:rPr lang="fa-IR" sz="3000" b="1" baseline="30000" dirty="0">
                <a:solidFill>
                  <a:srgbClr val="3E5B7A"/>
                </a:solidFill>
                <a:cs typeface="B Nazanin" panose="00000400000000000000" pitchFamily="2" charset="-78"/>
              </a:rPr>
              <a:t>2</a:t>
            </a:r>
            <a:r>
              <a:rPr lang="fa-IR" sz="3000" b="1" dirty="0">
                <a:solidFill>
                  <a:srgbClr val="3E5B7A"/>
                </a:solidFill>
                <a:cs typeface="B Nazanin" panose="00000400000000000000" pitchFamily="2" charset="-78"/>
              </a:rPr>
              <a:t> و نام نویسنده سوم</a:t>
            </a:r>
            <a:r>
              <a:rPr lang="fa-IR" sz="3000" b="1" baseline="30000" dirty="0">
                <a:solidFill>
                  <a:srgbClr val="3E5B7A"/>
                </a:solidFill>
                <a:cs typeface="B Nazanin" panose="00000400000000000000" pitchFamily="2" charset="-78"/>
              </a:rPr>
              <a:t>3 </a:t>
            </a:r>
            <a:r>
              <a:rPr lang="fa-IR" sz="3600" b="1" dirty="0">
                <a:solidFill>
                  <a:srgbClr val="3E5B7A"/>
                </a:solidFill>
                <a:cs typeface="B Nazanin" panose="00000400000000000000" pitchFamily="2" charset="-78"/>
              </a:rPr>
              <a:t>(قلم </a:t>
            </a:r>
            <a:r>
              <a:rPr lang="en-US" sz="3600" b="1" dirty="0">
                <a:solidFill>
                  <a:srgbClr val="3E5B7A"/>
                </a:solidFill>
                <a:cs typeface="B Nazanin" panose="00000400000000000000" pitchFamily="2" charset="-78"/>
              </a:rPr>
              <a:t>B </a:t>
            </a:r>
            <a:r>
              <a:rPr lang="en-US" sz="3600" b="1" dirty="0" err="1">
                <a:solidFill>
                  <a:srgbClr val="3E5B7A"/>
                </a:solidFill>
                <a:cs typeface="B Nazanin" panose="00000400000000000000" pitchFamily="2" charset="-78"/>
              </a:rPr>
              <a:t>Nazanin</a:t>
            </a:r>
            <a:r>
              <a:rPr lang="en-US" sz="3600" b="1" dirty="0">
                <a:solidFill>
                  <a:srgbClr val="3E5B7A"/>
                </a:solidFill>
                <a:cs typeface="B Nazanin" panose="00000400000000000000" pitchFamily="2" charset="-78"/>
              </a:rPr>
              <a:t> 30pt. Bold</a:t>
            </a:r>
            <a:r>
              <a:rPr lang="fa-IR" sz="3600" b="1" dirty="0">
                <a:solidFill>
                  <a:srgbClr val="3E5B7A"/>
                </a:solidFill>
                <a:cs typeface="B Nazanin" panose="00000400000000000000" pitchFamily="2" charset="-78"/>
              </a:rPr>
              <a:t>)</a:t>
            </a:r>
            <a:br>
              <a:rPr lang="fa-IR" sz="3600" baseline="30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br>
              <a:rPr lang="fa-IR" sz="3600" baseline="30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1- درجه علمی، دانشکده مهندسی برق، دانشگاه علم و صنعت ایران {</a:t>
            </a:r>
            <a:r>
              <a:rPr lang="en-US" sz="2800" dirty="0">
                <a:solidFill>
                  <a:schemeClr val="tx1"/>
                </a:solidFill>
                <a:cs typeface="B Nazanin" pitchFamily="2" charset="-78"/>
              </a:rPr>
              <a:t>B Nazanin 28pt.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}، (ایمیل نویسنده) {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26pt</a:t>
            </a:r>
            <a:r>
              <a:rPr lang="en-US" sz="2800" dirty="0">
                <a:solidFill>
                  <a:schemeClr val="tx1"/>
                </a:solidFill>
                <a:cs typeface="B Nazanin" pitchFamily="2" charset="-78"/>
              </a:rPr>
              <a:t>.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}</a:t>
            </a:r>
            <a:b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2- درجه علمی، دانشکده مهندسی برق، دانشگاه علم و صنعت ایران، (ایمیل نویسنده)</a:t>
            </a:r>
            <a:b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3- درجه علمی، دانشکده مهندسی برق، دانشگاه علم و صنعت ایران، (ایمیل نویسنده)</a:t>
            </a: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0" y="10589342"/>
            <a:ext cx="215979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a-IR" sz="4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just" rtl="1">
              <a:spcAft>
                <a:spcPts val="0"/>
              </a:spcAft>
            </a:pPr>
            <a:r>
              <a:rPr lang="fa-IR" sz="4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توجه:</a:t>
            </a:r>
          </a:p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طراحی متن به دلخواه نویسندگان انجام شود.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چاپ پوستر در </a:t>
            </a:r>
            <a:r>
              <a:rPr lang="fa-IR" sz="4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اندازه 100 </a:t>
            </a:r>
            <a:r>
              <a:rPr lang="fa-IR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سانتی‌متر در 70 سانتی‌متر به صورت عمودی الزامیست.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لازم است اندازه فونت (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B Nazanin</a:t>
            </a:r>
            <a:r>
              <a:rPr lang="fa-IR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 به گونه‌ای باشد که مطالب از فاصله یک متری به طور کامل خوانده شود.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داشتن بخش‌های چکیده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نتیجه‌گیری برای پوستر الزامیست.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 rtl="1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حد امکان سعی در ارائه گرافیکی باشد تا متن بالا.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</a:p>
          <a:p>
            <a:pPr algn="r" rtl="1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03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heme/theme1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PosterPresentations.com-70CMx100CM</Template>
  <TotalTime>229</TotalTime>
  <Words>108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Trebuchet MS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Az-Anten</cp:lastModifiedBy>
  <cp:revision>41</cp:revision>
  <dcterms:created xsi:type="dcterms:W3CDTF">2012-02-10T00:10:15Z</dcterms:created>
  <dcterms:modified xsi:type="dcterms:W3CDTF">2019-01-26T08:52:47Z</dcterms:modified>
</cp:coreProperties>
</file>